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31A"/>
    <a:srgbClr val="E17000"/>
    <a:srgbClr val="002B54"/>
    <a:srgbClr val="1A4164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6" autoAdjust="0"/>
    <p:restoredTop sz="94660"/>
  </p:normalViewPr>
  <p:slideViewPr>
    <p:cSldViewPr snapToGrid="0">
      <p:cViewPr varScale="1">
        <p:scale>
          <a:sx n="21" d="100"/>
          <a:sy n="21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2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6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0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4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3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4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5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0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6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0"/>
            <a:ext cx="43891200" cy="32918399"/>
          </a:xfrm>
          <a:prstGeom prst="rect">
            <a:avLst/>
          </a:prstGeom>
          <a:solidFill>
            <a:srgbClr val="002B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2602396" y="5462108"/>
            <a:ext cx="10058400" cy="2560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838053" y="5462108"/>
            <a:ext cx="20116800" cy="2560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149282" y="5462108"/>
            <a:ext cx="10058400" cy="2560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945453" y="945043"/>
            <a:ext cx="303853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 Must Have a Subject and a Verb</a:t>
            </a:r>
            <a:endParaRPr lang="en-US" sz="1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4118" y="2939155"/>
            <a:ext cx="308079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Name, School </a:t>
            </a:r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Nursing, California State University,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Fullerton</a:t>
            </a:r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585224" y="21160445"/>
            <a:ext cx="10075108" cy="1019247"/>
            <a:chOff x="32585224" y="21160445"/>
            <a:chExt cx="10075108" cy="1019247"/>
          </a:xfrm>
        </p:grpSpPr>
        <p:grpSp>
          <p:nvGrpSpPr>
            <p:cNvPr id="2" name="Group 1"/>
            <p:cNvGrpSpPr/>
            <p:nvPr/>
          </p:nvGrpSpPr>
          <p:grpSpPr>
            <a:xfrm>
              <a:off x="32585224" y="21160445"/>
              <a:ext cx="10075108" cy="1019247"/>
              <a:chOff x="32585224" y="20631057"/>
              <a:chExt cx="10075108" cy="1019247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32585224" y="20631057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>
                <a:solidFill>
                  <a:srgbClr val="002B5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8373" tIns="39187" rIns="78373" bIns="39187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2601932" y="21558864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33994604" y="21160445"/>
              <a:ext cx="7239640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1424060" y="6099320"/>
            <a:ext cx="9394118" cy="2280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headings are in colored boxes. You can add more, remove some, or move them around to accommodate your information.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Copy the color box, place it where you want it,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and choose &lt;send to back &gt;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heading font should be clear, easy to read, and all the same font size.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Draw a text box and input or copy/paste content. You can customize your bullets. (Just copy/paste these existing boxes as the font is already the correct size.)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Font should be at least 28, preferably 36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Cut words and use white space wisely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as few words as possible to convey info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white space appropriately! Let the eyes rest.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2453645" y="18638865"/>
            <a:ext cx="190163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visual displays for data wisely by adding charts, figures, graphs, etc. that clarify your message without unnecessary detail.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Keep visual depictions of data as clean and easy to understand as possible. Resist the temptation to use fancy fonts, too many colors, special effects, etc.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can create visual data in any program, including PowerPoint.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748641" y="6793242"/>
            <a:ext cx="9764981" cy="2336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Use bulleted lists to make reading easier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These blue square bullets are an example of customized bullets. This is fine – just makes sure all bullets on your poster are the same!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B54"/>
              </a:buClr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a picture if it helps illustrate a point.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Images should be royalty free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PowerPoint images are acceptable, but clipart is extremely outdated. Don’t use clipart.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Images captured from the web must be high enough resolution to print in this huge size. Enlarge to 100% and carefully review!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This poster will print 48” x 36”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PDF it before uploading it to print. Depending upon the printing service, you can then convert the PDF to a JPEG to upload.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Note that some bullets, images, and headings become misaligned when opening the file on different computers AND in the PDF process. ALWAYS enlarge to 100% and double-check EVERY SINGLE PART before uploading and printing.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629" y="945043"/>
            <a:ext cx="2112068" cy="374553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2602650" y="5439540"/>
            <a:ext cx="10060594" cy="1041815"/>
            <a:chOff x="32602650" y="5439540"/>
            <a:chExt cx="10060594" cy="1041815"/>
          </a:xfrm>
        </p:grpSpPr>
        <p:sp>
          <p:nvSpPr>
            <p:cNvPr id="45" name="Rectangle 44"/>
            <p:cNvSpPr/>
            <p:nvPr/>
          </p:nvSpPr>
          <p:spPr>
            <a:xfrm>
              <a:off x="32602650" y="5462108"/>
              <a:ext cx="10058400" cy="914400"/>
            </a:xfrm>
            <a:prstGeom prst="rect">
              <a:avLst/>
            </a:prstGeom>
            <a:solidFill>
              <a:srgbClr val="002B54"/>
            </a:solidFill>
            <a:ln>
              <a:solidFill>
                <a:srgbClr val="002B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8373" tIns="39187" rIns="78373" bIns="39187"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2604844" y="6389915"/>
              <a:ext cx="10058400" cy="91440"/>
            </a:xfrm>
            <a:prstGeom prst="rect">
              <a:avLst/>
            </a:prstGeom>
            <a:solidFill>
              <a:srgbClr val="F47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3994604" y="5439540"/>
              <a:ext cx="7239640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582892" y="12689735"/>
            <a:ext cx="10075108" cy="1019247"/>
            <a:chOff x="32582892" y="12689735"/>
            <a:chExt cx="10075108" cy="1019247"/>
          </a:xfrm>
        </p:grpSpPr>
        <p:grpSp>
          <p:nvGrpSpPr>
            <p:cNvPr id="40" name="Group 39"/>
            <p:cNvGrpSpPr/>
            <p:nvPr/>
          </p:nvGrpSpPr>
          <p:grpSpPr>
            <a:xfrm>
              <a:off x="32582892" y="12689735"/>
              <a:ext cx="10075108" cy="1019247"/>
              <a:chOff x="32585224" y="20631057"/>
              <a:chExt cx="10075108" cy="1019247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32585224" y="20631057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>
                <a:solidFill>
                  <a:srgbClr val="002B5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8373" tIns="39187" rIns="78373" bIns="39187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2601932" y="21558864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33994604" y="12714634"/>
              <a:ext cx="7239640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42459" y="21126015"/>
            <a:ext cx="10062408" cy="1006547"/>
            <a:chOff x="1142459" y="21126015"/>
            <a:chExt cx="10062408" cy="1006547"/>
          </a:xfrm>
        </p:grpSpPr>
        <p:grpSp>
          <p:nvGrpSpPr>
            <p:cNvPr id="51" name="Group 50"/>
            <p:cNvGrpSpPr/>
            <p:nvPr/>
          </p:nvGrpSpPr>
          <p:grpSpPr>
            <a:xfrm>
              <a:off x="1142459" y="21126015"/>
              <a:ext cx="10062408" cy="1006547"/>
              <a:chOff x="32585224" y="20631057"/>
              <a:chExt cx="10062408" cy="1006547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32585224" y="20631057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>
                <a:solidFill>
                  <a:srgbClr val="002B5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8373" tIns="39187" rIns="78373" bIns="39187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589232" y="21546164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2558663" y="21143014"/>
              <a:ext cx="7239640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33385" y="12816474"/>
            <a:ext cx="10062408" cy="1032931"/>
            <a:chOff x="1133385" y="12816474"/>
            <a:chExt cx="10062408" cy="1032931"/>
          </a:xfrm>
        </p:grpSpPr>
        <p:grpSp>
          <p:nvGrpSpPr>
            <p:cNvPr id="72" name="Group 71"/>
            <p:cNvGrpSpPr/>
            <p:nvPr/>
          </p:nvGrpSpPr>
          <p:grpSpPr>
            <a:xfrm>
              <a:off x="1133385" y="12830158"/>
              <a:ext cx="10062408" cy="1019247"/>
              <a:chOff x="32585224" y="20631057"/>
              <a:chExt cx="10062408" cy="1019247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32585224" y="20631057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>
                <a:solidFill>
                  <a:srgbClr val="002B5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8373" tIns="39187" rIns="78373" bIns="39187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2589232" y="21558864"/>
                <a:ext cx="10058400" cy="91440"/>
              </a:xfrm>
              <a:prstGeom prst="rect">
                <a:avLst/>
              </a:prstGeom>
              <a:solidFill>
                <a:srgbClr val="F473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2558663" y="12816474"/>
              <a:ext cx="7239640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30458" y="5447509"/>
            <a:ext cx="10075108" cy="1033846"/>
            <a:chOff x="1130458" y="5447509"/>
            <a:chExt cx="10075108" cy="1033846"/>
          </a:xfrm>
        </p:grpSpPr>
        <p:sp>
          <p:nvSpPr>
            <p:cNvPr id="70" name="Rectangle 69"/>
            <p:cNvSpPr/>
            <p:nvPr/>
          </p:nvSpPr>
          <p:spPr>
            <a:xfrm>
              <a:off x="1130458" y="5462108"/>
              <a:ext cx="10058400" cy="914400"/>
            </a:xfrm>
            <a:prstGeom prst="rect">
              <a:avLst/>
            </a:prstGeom>
            <a:solidFill>
              <a:srgbClr val="002B54"/>
            </a:solidFill>
            <a:ln>
              <a:solidFill>
                <a:srgbClr val="002B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8373" tIns="39187" rIns="78373" bIns="39187"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147166" y="6389915"/>
              <a:ext cx="10058400" cy="91440"/>
            </a:xfrm>
            <a:prstGeom prst="rect">
              <a:avLst/>
            </a:prstGeom>
            <a:solidFill>
              <a:srgbClr val="F47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558663" y="5447509"/>
              <a:ext cx="7239640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  <a:endPara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817695" y="5462108"/>
            <a:ext cx="20131784" cy="1019247"/>
            <a:chOff x="11817695" y="5462108"/>
            <a:chExt cx="20131784" cy="1019247"/>
          </a:xfrm>
        </p:grpSpPr>
        <p:sp>
          <p:nvSpPr>
            <p:cNvPr id="76" name="Rectangle 75"/>
            <p:cNvSpPr/>
            <p:nvPr/>
          </p:nvSpPr>
          <p:spPr>
            <a:xfrm>
              <a:off x="11839083" y="5462108"/>
              <a:ext cx="20110396" cy="914400"/>
            </a:xfrm>
            <a:prstGeom prst="rect">
              <a:avLst/>
            </a:prstGeom>
            <a:solidFill>
              <a:srgbClr val="002B54"/>
            </a:solidFill>
            <a:ln>
              <a:solidFill>
                <a:srgbClr val="002B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8373" tIns="39187" rIns="78373" bIns="39187"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817695" y="6389915"/>
              <a:ext cx="20116800" cy="91440"/>
            </a:xfrm>
            <a:prstGeom prst="rect">
              <a:avLst/>
            </a:prstGeom>
            <a:solidFill>
              <a:srgbClr val="F47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857929" y="5468590"/>
              <a:ext cx="18479719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  <a:endPara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1816530" y="16776792"/>
            <a:ext cx="20131784" cy="1019247"/>
            <a:chOff x="11817695" y="5462108"/>
            <a:chExt cx="20131784" cy="1019247"/>
          </a:xfrm>
        </p:grpSpPr>
        <p:sp>
          <p:nvSpPr>
            <p:cNvPr id="53" name="Rectangle 52"/>
            <p:cNvSpPr/>
            <p:nvPr/>
          </p:nvSpPr>
          <p:spPr>
            <a:xfrm>
              <a:off x="11839083" y="5462108"/>
              <a:ext cx="20110396" cy="914400"/>
            </a:xfrm>
            <a:prstGeom prst="rect">
              <a:avLst/>
            </a:prstGeom>
            <a:solidFill>
              <a:srgbClr val="002B54"/>
            </a:solidFill>
            <a:ln>
              <a:solidFill>
                <a:srgbClr val="002B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8373" tIns="39187" rIns="78373" bIns="39187"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1817695" y="6389915"/>
              <a:ext cx="20116800" cy="91440"/>
            </a:xfrm>
            <a:prstGeom prst="rect">
              <a:avLst/>
            </a:prstGeom>
            <a:solidFill>
              <a:srgbClr val="F47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8038132" y="5468590"/>
              <a:ext cx="7239640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algn="ctr"/>
              <a:r>
                <a:rPr lang="en-US" sz="5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Heading</a:t>
              </a:r>
            </a:p>
          </p:txBody>
        </p:sp>
      </p:grpSp>
      <p:sp>
        <p:nvSpPr>
          <p:cNvPr id="65" name="Rectangle 64"/>
          <p:cNvSpPr/>
          <p:nvPr/>
        </p:nvSpPr>
        <p:spPr>
          <a:xfrm>
            <a:off x="12355594" y="7241720"/>
            <a:ext cx="190163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This template is designed in Microsoft PowerPoint because it is easy to use.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more sophisticated software available for poster creation. If you choose to use another software or web service to design your poster, please contact our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Nursing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for access to high resolution logo files.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Some items in this template have been grouped. If you need to make adjustments, please use the ungroup feature.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372</Words>
  <Application>Microsoft Office PowerPoint</Application>
  <PresentationFormat>Custom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CSU Fullerton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Douville, Sarah</dc:creator>
  <cp:lastModifiedBy>Douville, Sarah</cp:lastModifiedBy>
  <cp:revision>24</cp:revision>
  <dcterms:created xsi:type="dcterms:W3CDTF">2017-01-12T21:47:41Z</dcterms:created>
  <dcterms:modified xsi:type="dcterms:W3CDTF">2017-02-09T17:48:30Z</dcterms:modified>
</cp:coreProperties>
</file>