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000"/>
    <a:srgbClr val="002B54"/>
    <a:srgbClr val="1A4164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2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6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0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4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3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5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0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8F0A-99BD-4B4F-B3DE-527B3342728A}" type="datetimeFigureOut">
              <a:rPr lang="en-US" smtClean="0"/>
              <a:t>2/9/2017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B77F-AEC0-4697-99EF-0C6E16AF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6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45453" y="945043"/>
            <a:ext cx="303853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>
                <a:latin typeface="Arial" panose="020B0604020202020204" pitchFamily="34" charset="0"/>
                <a:cs typeface="Arial" panose="020B0604020202020204" pitchFamily="34" charset="0"/>
              </a:rPr>
              <a:t>Poster Title Must Have a Subject and a Verb</a:t>
            </a:r>
            <a:endParaRPr lang="en-US" sz="1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51603" y="2967285"/>
            <a:ext cx="308079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Your Name, School of Nursing, California State University, Fullerton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29260800"/>
            <a:ext cx="43891200" cy="3657600"/>
          </a:xfrm>
          <a:prstGeom prst="rect">
            <a:avLst/>
          </a:prstGeom>
          <a:solidFill>
            <a:srgbClr val="002B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838053" y="4910152"/>
            <a:ext cx="201168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564" y="29728389"/>
            <a:ext cx="7984740" cy="2495231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1149283" y="4910152"/>
            <a:ext cx="100584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2585224" y="4910152"/>
            <a:ext cx="100584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3994604" y="4910152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558663" y="4892721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8038132" y="4939202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149283" y="12185246"/>
            <a:ext cx="100584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2585224" y="12185246"/>
            <a:ext cx="100584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3994604" y="12185246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558663" y="12167815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1838053" y="20631057"/>
            <a:ext cx="201168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149283" y="20631057"/>
            <a:ext cx="100584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32585224" y="20631057"/>
            <a:ext cx="10058400" cy="914400"/>
          </a:xfrm>
          <a:prstGeom prst="rect">
            <a:avLst/>
          </a:prstGeom>
          <a:solidFill>
            <a:srgbClr val="002B54"/>
          </a:solidFill>
          <a:ln>
            <a:solidFill>
              <a:srgbClr val="002B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33994604" y="20631057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558663" y="20613626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8038132" y="20660107"/>
            <a:ext cx="7239640" cy="848581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1686145" y="29260800"/>
            <a:ext cx="12204033" cy="3667487"/>
            <a:chOff x="31686145" y="29260800"/>
            <a:chExt cx="12204033" cy="3667487"/>
          </a:xfrm>
        </p:grpSpPr>
        <p:sp>
          <p:nvSpPr>
            <p:cNvPr id="65" name="Right Triangle 64"/>
            <p:cNvSpPr/>
            <p:nvPr/>
          </p:nvSpPr>
          <p:spPr>
            <a:xfrm rot="16200000">
              <a:off x="31662082" y="29284863"/>
              <a:ext cx="3657600" cy="3609474"/>
            </a:xfrm>
            <a:prstGeom prst="rtTriangle">
              <a:avLst/>
            </a:prstGeom>
            <a:solidFill>
              <a:srgbClr val="E17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5296641" y="29270687"/>
              <a:ext cx="8593537" cy="3657600"/>
            </a:xfrm>
            <a:prstGeom prst="rect">
              <a:avLst/>
            </a:prstGeom>
            <a:solidFill>
              <a:srgbClr val="E17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481424" y="5372640"/>
            <a:ext cx="9394118" cy="22806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Section headings are in colored boxes. You can add more, remove some, or move them around to accommodate your information.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Copy the color box, place it where you want it,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and choose &lt;send to back &gt;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heading font should be clear, easy to read, and all the same font size.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Draw a text box and input or copy/paste content. You can customize your bullets. (Just copy/paste these existing boxes as the font is already the correct size.)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Font should be at least 28, preferably 36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Cut words and use white space wisely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as few words as possible to convey info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white space appropriately! Let the eyes rest.</a:t>
            </a: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30" indent="-400030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149753" y="6373777"/>
            <a:ext cx="190163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This template is designed in Microsoft PowerPoint because it is easy to use.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There is more sophisticated software available for poster creation. If you choose to use another software or web service to design your poster, please contact our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School </a:t>
            </a:r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Nursing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for access to high resolution logo files.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Some items in this template have been grouped. If you need to make adjustments, please use the ungroup feature.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838053" y="22281065"/>
            <a:ext cx="190163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visual displays for data wisely by adding charts, figures, graphs, etc. that clarify your message without unnecessary detail.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Keep visual depictions of data as clean and easy to understand as possible. Resist the temptation to use fancy fonts, too many colors, special effects, etc.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4587" indent="-394587">
              <a:buFont typeface="Arial" pitchFamily="34" charset="0"/>
              <a:buChar char="•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can create visual data in any program, including PowerPoint.</a:t>
            </a:r>
          </a:p>
          <a:p>
            <a:pPr marL="394587" indent="-394587">
              <a:buFont typeface="Arial" pitchFamily="34" charset="0"/>
              <a:buChar char="•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2748641" y="5970282"/>
            <a:ext cx="9764981" cy="2336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Use bulleted lists to make reading easier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These blue square bullets are an example of customized bullets. This is fine – just makes sure all bullets on your poster are the same!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B54"/>
              </a:buClr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Images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a picture if it helps illustrate a point.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Images should be royalty free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PowerPoint images are acceptable, but clipart is extremely outdated. Don’t use clipart.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Images captured from the web must be high enough resolution to print in this huge size. Enlarge to 100% and carefully review!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This poster will print 48” x 36”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PDF it before uploading it to print. Depending upon the printing service, you can then convert the PDF to a JPEG to upload.</a:t>
            </a: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Clr>
                <a:srgbClr val="002B54"/>
              </a:buClr>
              <a:buFont typeface="Wingdings" panose="05000000000000000000" pitchFamily="2" charset="2"/>
              <a:buChar char="§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Note that some bullets, images, and headings become misaligned when opening the file on different computers AND in the PDF process. ALWAYS enlarge to 100% and double-check EVERY SINGLE PART before uploading and printing.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372</Words>
  <Application>Microsoft Office PowerPoint</Application>
  <PresentationFormat>Custom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CSU Fullerton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Douville, Sarah</dc:creator>
  <cp:lastModifiedBy>Douville, Sarah</cp:lastModifiedBy>
  <cp:revision>11</cp:revision>
  <dcterms:created xsi:type="dcterms:W3CDTF">2017-01-12T21:47:41Z</dcterms:created>
  <dcterms:modified xsi:type="dcterms:W3CDTF">2017-02-09T17:48:09Z</dcterms:modified>
</cp:coreProperties>
</file>